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32D"/>
    <a:srgbClr val="7AB84C"/>
    <a:srgbClr val="679E2A"/>
    <a:srgbClr val="85CA3A"/>
    <a:srgbClr val="1B8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3" autoAdjust="0"/>
    <p:restoredTop sz="94660"/>
  </p:normalViewPr>
  <p:slideViewPr>
    <p:cSldViewPr snapToGrid="0">
      <p:cViewPr varScale="1">
        <p:scale>
          <a:sx n="59" d="100"/>
          <a:sy n="59" d="100"/>
        </p:scale>
        <p:origin x="2698" y="8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48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98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10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54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37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5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23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31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32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24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BB62-8CB0-4494-849F-8587666C4374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113F-19BB-458F-82A3-8BD3F1E5B0A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78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19BB9FE-0D9C-4710-BC2F-839780DC87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695"/>
          <a:stretch/>
        </p:blipFill>
        <p:spPr>
          <a:xfrm>
            <a:off x="0" y="0"/>
            <a:ext cx="6858000" cy="12192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04D90C3-200D-4D80-BB0D-927243614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5" y="3502003"/>
            <a:ext cx="6956180" cy="28306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248F50-4399-4E07-B6FE-242F4D26D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0" y="2989163"/>
            <a:ext cx="6858000" cy="1258447"/>
          </a:xfrm>
        </p:spPr>
        <p:txBody>
          <a:bodyPr>
            <a:noAutofit/>
          </a:bodyPr>
          <a:lstStyle/>
          <a:p>
            <a:br>
              <a:rPr lang="de-DE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de-DE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de-DE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61B6D7-803A-4446-B6A4-562C93995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91" y="6212976"/>
            <a:ext cx="6756668" cy="2194659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rgbClr val="8C332D"/>
                </a:solidFill>
                <a:latin typeface="Lato" panose="020F0502020204030203" pitchFamily="34" charset="0"/>
              </a:rPr>
              <a:t>Stände</a:t>
            </a:r>
            <a:r>
              <a:rPr lang="de-DE" dirty="0">
                <a:latin typeface="Lato" panose="020F0502020204030203" pitchFamily="34" charset="0"/>
              </a:rPr>
              <a:t> mit Kindersachen und Handgemachtem</a:t>
            </a:r>
          </a:p>
          <a:p>
            <a:pPr algn="l"/>
            <a:r>
              <a:rPr lang="de-DE" b="1" i="0" dirty="0">
                <a:solidFill>
                  <a:srgbClr val="8C332D"/>
                </a:solidFill>
                <a:effectLst/>
                <a:latin typeface="Lato" panose="020F0502020204030203" pitchFamily="34" charset="0"/>
              </a:rPr>
              <a:t>Überraschungsgeschenke</a:t>
            </a:r>
            <a:r>
              <a:rPr lang="de-DE" i="0" dirty="0">
                <a:effectLst/>
                <a:latin typeface="Lato" panose="020F0502020204030203" pitchFamily="34" charset="0"/>
              </a:rPr>
              <a:t> gegen Spende</a:t>
            </a:r>
            <a:endParaRPr lang="de-DE" b="1" i="0" dirty="0">
              <a:solidFill>
                <a:srgbClr val="FF0000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de-DE" b="1" i="0" dirty="0">
                <a:solidFill>
                  <a:srgbClr val="8C332D"/>
                </a:solidFill>
                <a:effectLst/>
                <a:latin typeface="Lato" panose="020F0502020204030203" pitchFamily="34" charset="0"/>
              </a:rPr>
              <a:t>Führung</a:t>
            </a:r>
            <a:r>
              <a:rPr lang="de-DE" b="1" i="0" dirty="0">
                <a:effectLst/>
                <a:latin typeface="Lato" panose="020F0502020204030203" pitchFamily="34" charset="0"/>
              </a:rPr>
              <a:t> </a:t>
            </a:r>
            <a:r>
              <a:rPr lang="de-DE" i="0" dirty="0">
                <a:effectLst/>
                <a:latin typeface="Lato" panose="020F0502020204030203" pitchFamily="34" charset="0"/>
              </a:rPr>
              <a:t>um</a:t>
            </a:r>
            <a:r>
              <a:rPr lang="de-DE" b="1" i="0" dirty="0">
                <a:effectLst/>
                <a:latin typeface="Lato" panose="020F0502020204030203" pitchFamily="34" charset="0"/>
              </a:rPr>
              <a:t> </a:t>
            </a:r>
            <a:r>
              <a:rPr lang="de-DE" b="1" i="0" dirty="0">
                <a:solidFill>
                  <a:srgbClr val="8C332D"/>
                </a:solidFill>
                <a:effectLst/>
                <a:latin typeface="Lato" panose="020F0502020204030203" pitchFamily="34" charset="0"/>
              </a:rPr>
              <a:t>10.30 Uhr </a:t>
            </a:r>
            <a:r>
              <a:rPr lang="de-DE" i="0" dirty="0">
                <a:effectLst/>
                <a:latin typeface="Lato" panose="020F0502020204030203" pitchFamily="34" charset="0"/>
              </a:rPr>
              <a:t>durchs Kinderhaus</a:t>
            </a:r>
          </a:p>
          <a:p>
            <a:pPr algn="l"/>
            <a:r>
              <a:rPr lang="de-DE" b="1" i="0" dirty="0">
                <a:solidFill>
                  <a:srgbClr val="8C332D"/>
                </a:solidFill>
                <a:effectLst/>
                <a:latin typeface="Lato" panose="020F0502020204030203" pitchFamily="34" charset="0"/>
              </a:rPr>
              <a:t>Snackbar </a:t>
            </a:r>
            <a:endParaRPr lang="de-DE" dirty="0">
              <a:latin typeface="Lato" panose="020F0502020204030203" pitchFamily="34" charset="0"/>
            </a:endParaRPr>
          </a:p>
          <a:p>
            <a:pPr algn="l"/>
            <a:r>
              <a:rPr lang="de-DE" b="1" i="0" dirty="0">
                <a:solidFill>
                  <a:srgbClr val="8C332D"/>
                </a:solidFill>
                <a:effectLst/>
                <a:latin typeface="Lato" panose="020F0502020204030203" pitchFamily="34" charset="0"/>
              </a:rPr>
              <a:t>Kinderschminken</a:t>
            </a:r>
            <a:r>
              <a:rPr lang="de-DE" b="1" i="0" dirty="0">
                <a:effectLst/>
                <a:latin typeface="Lato" panose="020F0502020204030203" pitchFamily="34" charset="0"/>
              </a:rPr>
              <a:t> </a:t>
            </a:r>
            <a:r>
              <a:rPr lang="de-DE" i="0" dirty="0">
                <a:effectLst/>
                <a:latin typeface="Lato" panose="020F0502020204030203" pitchFamily="34" charset="0"/>
              </a:rPr>
              <a:t>und</a:t>
            </a:r>
            <a:r>
              <a:rPr lang="de-DE" b="1" i="0" dirty="0">
                <a:effectLst/>
                <a:latin typeface="Lato" panose="020F0502020204030203" pitchFamily="34" charset="0"/>
              </a:rPr>
              <a:t> </a:t>
            </a:r>
            <a:r>
              <a:rPr lang="de-DE" b="1" i="0" dirty="0">
                <a:solidFill>
                  <a:srgbClr val="8C332D"/>
                </a:solidFill>
                <a:effectLst/>
                <a:latin typeface="Lato" panose="020F0502020204030203" pitchFamily="34" charset="0"/>
              </a:rPr>
              <a:t>Lagerfeuer</a:t>
            </a:r>
            <a:r>
              <a:rPr lang="de-DE" b="1" i="0" dirty="0">
                <a:effectLst/>
                <a:latin typeface="Lato" panose="020F0502020204030203" pitchFamily="34" charset="0"/>
              </a:rPr>
              <a:t> </a:t>
            </a:r>
          </a:p>
          <a:p>
            <a:pPr algn="l"/>
            <a:endParaRPr lang="de-DE" b="1" i="0" dirty="0">
              <a:effectLst/>
              <a:latin typeface="Lato" panose="020F0502020204030203" pitchFamily="34" charset="0"/>
            </a:endParaRPr>
          </a:p>
          <a:p>
            <a:pPr algn="l"/>
            <a:endParaRPr lang="de-DE" i="0" dirty="0">
              <a:effectLst/>
              <a:latin typeface="Lato" panose="020F0502020204030203" pitchFamily="34" charset="0"/>
            </a:endParaRPr>
          </a:p>
          <a:p>
            <a:pPr algn="l"/>
            <a:endParaRPr lang="de-DE" sz="1400" b="0" i="0" dirty="0">
              <a:effectLst/>
              <a:latin typeface="Lato" panose="020F0502020204030203" pitchFamily="34" charset="0"/>
            </a:endParaRPr>
          </a:p>
          <a:p>
            <a:endParaRPr lang="de-DE" sz="1600" b="0" i="0" dirty="0">
              <a:effectLst/>
              <a:latin typeface="Lato" panose="020F0502020204030203" pitchFamily="34" charset="0"/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F53583C1-8D6D-4302-8E3C-618E397496B8}"/>
              </a:ext>
            </a:extLst>
          </p:cNvPr>
          <p:cNvSpPr txBox="1">
            <a:spLocks/>
          </p:cNvSpPr>
          <p:nvPr/>
        </p:nvSpPr>
        <p:spPr>
          <a:xfrm>
            <a:off x="166098" y="8398502"/>
            <a:ext cx="4170771" cy="1241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de-DE" sz="1600" b="1" dirty="0">
              <a:latin typeface="Lato" panose="020F0502020204030203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F92AA4A-6E4C-E51D-01FC-8ACBE0CCDB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66953" b="50409"/>
          <a:stretch/>
        </p:blipFill>
        <p:spPr>
          <a:xfrm>
            <a:off x="4760052" y="1516064"/>
            <a:ext cx="1795285" cy="8182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839A276-8ED0-CEA7-A38D-79EDB78E1988}"/>
              </a:ext>
            </a:extLst>
          </p:cNvPr>
          <p:cNvSpPr txBox="1"/>
          <p:nvPr/>
        </p:nvSpPr>
        <p:spPr>
          <a:xfrm>
            <a:off x="4328201" y="925470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Kopernikusstraße</a:t>
            </a:r>
            <a:r>
              <a:rPr lang="de-DE" sz="1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40 · 01129 Dresden</a:t>
            </a:r>
          </a:p>
          <a:p>
            <a:r>
              <a:rPr lang="de-DE" sz="1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kinderhaus.apostelkirche-dresden.de</a:t>
            </a:r>
          </a:p>
          <a:p>
            <a:pPr algn="ctr"/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AF4019E6-F5F3-69E5-F76B-3C7EC50C8A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895" t="51760" r="9079"/>
          <a:stretch/>
        </p:blipFill>
        <p:spPr>
          <a:xfrm>
            <a:off x="76692" y="1507499"/>
            <a:ext cx="4251509" cy="759437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EDC6ABB7-2105-9E67-81DE-D62EED028F0F}"/>
              </a:ext>
            </a:extLst>
          </p:cNvPr>
          <p:cNvSpPr txBox="1"/>
          <p:nvPr/>
        </p:nvSpPr>
        <p:spPr>
          <a:xfrm>
            <a:off x="4122692" y="1605529"/>
            <a:ext cx="68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rund </a:t>
            </a:r>
          </a:p>
          <a:p>
            <a:r>
              <a:rPr lang="de-DE" b="1" dirty="0"/>
              <a:t>ums</a:t>
            </a:r>
          </a:p>
        </p:txBody>
      </p:sp>
      <p:pic>
        <p:nvPicPr>
          <p:cNvPr id="36" name="Grafik 35" descr="Regen Silhouette">
            <a:extLst>
              <a:ext uri="{FF2B5EF4-FFF2-40B4-BE49-F238E27FC236}">
                <a16:creationId xmlns:a16="http://schemas.microsoft.com/office/drawing/2014/main" id="{B39DA22B-73CC-EDAF-3E9A-68776EA0C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0644" y="3093321"/>
            <a:ext cx="405186" cy="405186"/>
          </a:xfrm>
          <a:prstGeom prst="rect">
            <a:avLst/>
          </a:prstGeom>
        </p:spPr>
      </p:pic>
      <p:pic>
        <p:nvPicPr>
          <p:cNvPr id="1026" name="Picture 2" descr="C:\Users\Henriette\Downloads\fram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4237" y="8502183"/>
            <a:ext cx="1046765" cy="1046765"/>
          </a:xfrm>
          <a:prstGeom prst="rect">
            <a:avLst/>
          </a:prstGeom>
          <a:noFill/>
        </p:spPr>
      </p:pic>
      <p:sp>
        <p:nvSpPr>
          <p:cNvPr id="20" name="Untertitel 2">
            <a:extLst>
              <a:ext uri="{FF2B5EF4-FFF2-40B4-BE49-F238E27FC236}">
                <a16:creationId xmlns:a16="http://schemas.microsoft.com/office/drawing/2014/main" id="{1F11E1A8-8DE3-4595-BCA8-C3F93A271F0C}"/>
              </a:ext>
            </a:extLst>
          </p:cNvPr>
          <p:cNvSpPr txBox="1">
            <a:spLocks/>
          </p:cNvSpPr>
          <p:nvPr/>
        </p:nvSpPr>
        <p:spPr>
          <a:xfrm>
            <a:off x="24640" y="2490804"/>
            <a:ext cx="6858000" cy="1108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15. November von</a:t>
            </a:r>
            <a:r>
              <a:rPr lang="de-DE" sz="4000" b="1" i="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10 – 13 Uhr</a:t>
            </a:r>
          </a:p>
          <a:p>
            <a:r>
              <a:rPr lang="de-DE" sz="3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de-DE" sz="3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de-DE" sz="31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Garten des Kinderhauses </a:t>
            </a:r>
            <a:r>
              <a:rPr lang="de-DE" sz="3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der </a:t>
            </a:r>
            <a:r>
              <a:rPr lang="de-DE" sz="31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Apostelkirche</a:t>
            </a:r>
          </a:p>
          <a:p>
            <a:r>
              <a:rPr lang="de-DE" sz="2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(bei         im </a:t>
            </a:r>
            <a:r>
              <a:rPr lang="de-DE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oberen</a:t>
            </a:r>
            <a:r>
              <a:rPr lang="de-DE" sz="21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Saal der Apostelkirche - barrierefrei)</a:t>
            </a:r>
            <a:endParaRPr lang="de-DE" sz="2800" b="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Grafik 25" descr="Logo_Kinderhaus_ne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02182" y="8059783"/>
            <a:ext cx="2249731" cy="120395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FFD658-0F5F-4155-818D-30B7F7A01D00}"/>
              </a:ext>
            </a:extLst>
          </p:cNvPr>
          <p:cNvSpPr txBox="1"/>
          <p:nvPr/>
        </p:nvSpPr>
        <p:spPr>
          <a:xfrm>
            <a:off x="138058" y="8354842"/>
            <a:ext cx="3056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Lato" panose="020F0502020204030203" pitchFamily="34" charset="0"/>
              </a:rPr>
              <a:t>Anmeldung </a:t>
            </a:r>
            <a:r>
              <a:rPr lang="de-DE" sz="1600" dirty="0">
                <a:latin typeface="Lato" panose="020F0502020204030203" pitchFamily="34" charset="0"/>
              </a:rPr>
              <a:t>eines Standes </a:t>
            </a:r>
          </a:p>
          <a:p>
            <a:r>
              <a:rPr lang="de-DE" sz="1600" b="1" dirty="0">
                <a:latin typeface="Lato" panose="020F0502020204030203" pitchFamily="34" charset="0"/>
              </a:rPr>
              <a:t>bis 7.11. </a:t>
            </a:r>
            <a:r>
              <a:rPr lang="de-DE" sz="1600" dirty="0">
                <a:latin typeface="Lato" panose="020F0502020204030203" pitchFamily="34" charset="0"/>
              </a:rPr>
              <a:t>an </a:t>
            </a:r>
            <a:r>
              <a:rPr lang="de-DE" sz="1600" b="1" dirty="0" err="1">
                <a:latin typeface="Lato" panose="020F0502020204030203" pitchFamily="34" charset="0"/>
              </a:rPr>
              <a:t>flohmarkt.apostel</a:t>
            </a:r>
            <a:endParaRPr lang="de-DE" sz="1600" b="1" dirty="0">
              <a:latin typeface="Lato" panose="020F0502020204030203" pitchFamily="34" charset="0"/>
            </a:endParaRPr>
          </a:p>
          <a:p>
            <a:r>
              <a:rPr lang="de-DE" sz="1600" b="1" dirty="0">
                <a:latin typeface="Lato" panose="020F0502020204030203" pitchFamily="34" charset="0"/>
              </a:rPr>
              <a:t>kinderhaus@gmail.com </a:t>
            </a:r>
          </a:p>
          <a:p>
            <a:r>
              <a:rPr lang="de-DE" sz="1600" dirty="0">
                <a:latin typeface="Lato" panose="020F0502020204030203" pitchFamily="34" charset="0"/>
              </a:rPr>
              <a:t>Wir bitten um eine Spende für </a:t>
            </a:r>
          </a:p>
          <a:p>
            <a:r>
              <a:rPr lang="de-DE" sz="1600" dirty="0">
                <a:latin typeface="Lato" panose="020F0502020204030203" pitchFamily="34" charset="0"/>
              </a:rPr>
              <a:t>das Kinderhaus.</a:t>
            </a:r>
          </a:p>
        </p:txBody>
      </p:sp>
    </p:spTree>
    <p:extLst>
      <p:ext uri="{BB962C8B-B14F-4D97-AF65-F5344CB8AC3E}">
        <p14:creationId xmlns:p14="http://schemas.microsoft.com/office/powerpoint/2010/main" val="11660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</Words>
  <Application>Microsoft Office PowerPoint</Application>
  <PresentationFormat>A4-Papier (210 x 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Office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Herzliche Einladung zum Tag der offenen Tür im Kinderhaus an der Apostelkirche</dc:title>
  <dc:creator>Marie-Luise Grübler</dc:creator>
  <cp:lastModifiedBy>Nande</cp:lastModifiedBy>
  <cp:revision>30</cp:revision>
  <cp:lastPrinted>2022-07-27T12:37:41Z</cp:lastPrinted>
  <dcterms:created xsi:type="dcterms:W3CDTF">2022-02-28T08:19:01Z</dcterms:created>
  <dcterms:modified xsi:type="dcterms:W3CDTF">2025-09-09T07:28:30Z</dcterms:modified>
</cp:coreProperties>
</file>